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6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0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38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8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0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1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3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8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66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93E7-6EA1-4E6F-9F25-0B1DB0F6ACED}" type="datetimeFigureOut">
              <a:rPr lang="en-US" smtClean="0"/>
              <a:t>30/11/2020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BCCB8-8F33-44B6-9747-02D6258EC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290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Prepositional Phrase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</a:t>
            </a:r>
          </a:p>
          <a:p>
            <a:endParaRPr lang="en-US" dirty="0"/>
          </a:p>
          <a:p>
            <a:r>
              <a:rPr lang="en-US" dirty="0" smtClean="0"/>
              <a:t>Narendra Gawali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4716"/>
            <a:ext cx="12192000" cy="7465325"/>
          </a:xfrm>
        </p:spPr>
      </p:pic>
    </p:spTree>
    <p:extLst>
      <p:ext uri="{BB962C8B-B14F-4D97-AF65-F5344CB8AC3E}">
        <p14:creationId xmlns:p14="http://schemas.microsoft.com/office/powerpoint/2010/main" val="844088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478"/>
            <a:ext cx="12192000" cy="7219666"/>
          </a:xfrm>
        </p:spPr>
      </p:pic>
    </p:spTree>
    <p:extLst>
      <p:ext uri="{BB962C8B-B14F-4D97-AF65-F5344CB8AC3E}">
        <p14:creationId xmlns:p14="http://schemas.microsoft.com/office/powerpoint/2010/main" val="643764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478"/>
            <a:ext cx="12192000" cy="7383439"/>
          </a:xfrm>
        </p:spPr>
      </p:pic>
    </p:spTree>
    <p:extLst>
      <p:ext uri="{BB962C8B-B14F-4D97-AF65-F5344CB8AC3E}">
        <p14:creationId xmlns:p14="http://schemas.microsoft.com/office/powerpoint/2010/main" val="346814280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5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361103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5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2357450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477"/>
            <a:ext cx="12192000" cy="7615450"/>
          </a:xfrm>
        </p:spPr>
      </p:pic>
    </p:spTree>
    <p:extLst>
      <p:ext uri="{BB962C8B-B14F-4D97-AF65-F5344CB8AC3E}">
        <p14:creationId xmlns:p14="http://schemas.microsoft.com/office/powerpoint/2010/main" val="1880046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830"/>
            <a:ext cx="12192000" cy="7397087"/>
          </a:xfrm>
        </p:spPr>
      </p:pic>
    </p:spTree>
    <p:extLst>
      <p:ext uri="{BB962C8B-B14F-4D97-AF65-F5344CB8AC3E}">
        <p14:creationId xmlns:p14="http://schemas.microsoft.com/office/powerpoint/2010/main" val="48670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534"/>
            <a:ext cx="12192000" cy="7383437"/>
          </a:xfrm>
        </p:spPr>
      </p:pic>
    </p:spTree>
    <p:extLst>
      <p:ext uri="{BB962C8B-B14F-4D97-AF65-F5344CB8AC3E}">
        <p14:creationId xmlns:p14="http://schemas.microsoft.com/office/powerpoint/2010/main" val="3385856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1070"/>
            <a:ext cx="12192000" cy="7861111"/>
          </a:xfrm>
        </p:spPr>
      </p:pic>
    </p:spTree>
    <p:extLst>
      <p:ext uri="{BB962C8B-B14F-4D97-AF65-F5344CB8AC3E}">
        <p14:creationId xmlns:p14="http://schemas.microsoft.com/office/powerpoint/2010/main" val="2974242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</Words>
  <Application>Microsoft Office PowerPoint</Application>
  <PresentationFormat>Widescreen</PresentationFormat>
  <Paragraphs>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Prepositional Phrase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5</cp:revision>
  <dcterms:created xsi:type="dcterms:W3CDTF">2020-11-30T23:03:57Z</dcterms:created>
  <dcterms:modified xsi:type="dcterms:W3CDTF">2020-12-01T07:03:11Z</dcterms:modified>
</cp:coreProperties>
</file>